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Montserrat"/>
      <p:regular r:id="rId25"/>
      <p:bold r:id="rId26"/>
      <p:italic r:id="rId27"/>
      <p:boldItalic r:id="rId28"/>
    </p:embeddedFont>
    <p:embeddedFont>
      <p:font typeface="Lato"/>
      <p:regular r:id="rId29"/>
      <p:bold r:id="rId30"/>
      <p:italic r:id="rId31"/>
      <p:boldItalic r:id="rId32"/>
    </p:embeddedFont>
    <p:embeddedFont>
      <p:font typeface="Average"/>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33" Type="http://schemas.openxmlformats.org/officeDocument/2006/relationships/font" Target="fonts/Average-regular.fntdata"/><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p1: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p10: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p11: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08" name="Google Shape;308;p12:notes"/>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14" name="Google Shape;314;p13:notes"/>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21" name="Google Shape;321;p14:notes"/>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28" name="Google Shape;328;p15:notes"/>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34" name="Google Shape;334;p16:notes"/>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40" name="Google Shape;340;p17:notes"/>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46" name="Google Shape;346;p18:notes"/>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p19: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2" name="Google Shape;35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p2: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p3: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p4: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p5: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p6: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p7: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p8: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p9:notes"/>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6"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4000"/>
              <a:buFont typeface="Montserrat"/>
              <a:buNone/>
              <a:defRPr b="0" i="0" sz="4000" u="none" cap="none" strike="noStrike">
                <a:solidFill>
                  <a:schemeClr val="lt1"/>
                </a:solidFill>
                <a:latin typeface="Montserrat"/>
                <a:ea typeface="Montserrat"/>
                <a:cs typeface="Montserrat"/>
                <a:sym typeface="Montserrat"/>
              </a:defRPr>
            </a:lvl9pPr>
          </a:lstStyle>
          <a:p/>
        </p:txBody>
      </p:sp>
      <p:sp>
        <p:nvSpPr>
          <p:cNvPr id="13" name="Google Shape;13;p2"/>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1pPr>
            <a:lvl2pPr lvl="1"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2pPr>
            <a:lvl3pPr lvl="2"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3pPr>
            <a:lvl4pPr lvl="3"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4pPr>
            <a:lvl5pPr lvl="4"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5pPr>
            <a:lvl6pPr lvl="5"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6pPr>
            <a:lvl7pPr lvl="6"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7pPr>
            <a:lvl8pPr lvl="7"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8pPr>
            <a:lvl9pPr lvl="8"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9pPr>
          </a:lstStyle>
          <a:p/>
        </p:txBody>
      </p:sp>
      <p:sp>
        <p:nvSpPr>
          <p:cNvPr id="14" name="Google Shape;14;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1"/>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1"/>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1"/>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 name="Google Shape;159;p11"/>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160" name="Google Shape;160;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2"/>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2"/>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2"/>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6" name="Google Shape;166;p12"/>
          <p:cNvGrpSpPr/>
          <p:nvPr/>
        </p:nvGrpSpPr>
        <p:grpSpPr>
          <a:xfrm>
            <a:off x="0" y="381001"/>
            <a:ext cx="1037850" cy="1016288"/>
            <a:chOff x="0" y="381001"/>
            <a:chExt cx="1037850" cy="1016288"/>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9" name="Google Shape;169;p12"/>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170" name="Google Shape;170;p12"/>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1pPr>
            <a:lvl2pPr lvl="1"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2pPr>
            <a:lvl3pPr lvl="2"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3pPr>
            <a:lvl4pPr lvl="3"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4pPr>
            <a:lvl5pPr lvl="4"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5pPr>
            <a:lvl6pPr lvl="5"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6pPr>
            <a:lvl7pPr lvl="6"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7pPr>
            <a:lvl8pPr lvl="7"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8pPr>
            <a:lvl9pPr lvl="8"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9pPr>
          </a:lstStyle>
          <a:p/>
        </p:txBody>
      </p:sp>
      <p:sp>
        <p:nvSpPr>
          <p:cNvPr id="171" name="Google Shape;171;p12"/>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172" name="Google Shape;172;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7" name="Google Shape;177;p13"/>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lstStyle>
            <a:lvl1pPr indent="-228600" lvl="0" marL="457200" marR="0" rtl="0" algn="l">
              <a:lnSpc>
                <a:spcPct val="100000"/>
              </a:lnSpc>
              <a:spcBef>
                <a:spcPts val="0"/>
              </a:spcBef>
              <a:spcAft>
                <a:spcPts val="0"/>
              </a:spcAft>
              <a:buClr>
                <a:schemeClr val="lt1"/>
              </a:buClr>
              <a:buSzPts val="1300"/>
              <a:buFont typeface="Lato"/>
              <a:buNone/>
              <a:defRPr b="0" i="0" sz="1300" u="none" cap="none" strike="noStrike">
                <a:solidFill>
                  <a:schemeClr val="lt1"/>
                </a:solidFill>
                <a:latin typeface="Lato"/>
                <a:ea typeface="Lato"/>
                <a:cs typeface="Lato"/>
                <a:sym typeface="Lato"/>
              </a:defRPr>
            </a:lvl1pPr>
          </a:lstStyle>
          <a:p/>
        </p:txBody>
      </p:sp>
      <p:sp>
        <p:nvSpPr>
          <p:cNvPr id="178" name="Google Shape;178;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179" name="Google Shape;179;p13"/>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3"/>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3"/>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3"/>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3" name="Google Shape;203;p14"/>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8000"/>
              <a:buFont typeface="Montserrat"/>
              <a:buNone/>
              <a:defRPr b="0" i="0" sz="8000" u="none" cap="none" strike="noStrike">
                <a:solidFill>
                  <a:schemeClr val="lt1"/>
                </a:solidFill>
                <a:latin typeface="Montserrat"/>
                <a:ea typeface="Montserrat"/>
                <a:cs typeface="Montserrat"/>
                <a:sym typeface="Montserrat"/>
              </a:defRPr>
            </a:lvl9pPr>
          </a:lstStyle>
          <a:p>
            <a:r>
              <a:t>xx%</a:t>
            </a:r>
          </a:p>
        </p:txBody>
      </p:sp>
      <p:sp>
        <p:nvSpPr>
          <p:cNvPr id="204" name="Google Shape;204;p14"/>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205" name="Google Shape;205;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206" name="Google Shape;206;p14"/>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4"/>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14"/>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14"/>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4"/>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215" name="Google Shape;215;p16"/>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Lato"/>
              <a:buChar char="●"/>
              <a:defRPr b="0" i="0" sz="1300" u="none" cap="none" strike="noStrike">
                <a:solidFill>
                  <a:schemeClr val="dk2"/>
                </a:solidFill>
                <a:latin typeface="Lato"/>
                <a:ea typeface="Lato"/>
                <a:cs typeface="Lato"/>
                <a:sym typeface="Lato"/>
              </a:defRPr>
            </a:lvl1pPr>
            <a:lvl2pPr indent="-298450" lvl="1" marL="9144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2pPr>
            <a:lvl3pPr indent="-298450" lvl="2" marL="13716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3pPr>
            <a:lvl4pPr indent="-298450" lvl="3" marL="18288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4pPr>
            <a:lvl5pPr indent="-298450" lvl="4" marL="22860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5pPr>
            <a:lvl6pPr indent="-298450" lvl="5" marL="27432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6pPr>
            <a:lvl7pPr indent="-298450" lvl="6" marL="32004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7pPr>
            <a:lvl8pPr indent="-298450" lvl="7" marL="3657600" marR="0" rtl="0" algn="l">
              <a:lnSpc>
                <a:spcPct val="115000"/>
              </a:lnSpc>
              <a:spcBef>
                <a:spcPts val="1600"/>
              </a:spcBef>
              <a:spcAft>
                <a:spcPts val="0"/>
              </a:spcAft>
              <a:buClr>
                <a:schemeClr val="dk2"/>
              </a:buClr>
              <a:buSzPts val="1100"/>
              <a:buFont typeface="Lato"/>
              <a:buChar char="○"/>
              <a:defRPr b="0" i="0" sz="1100" u="none" cap="none" strike="noStrike">
                <a:solidFill>
                  <a:schemeClr val="dk2"/>
                </a:solidFill>
                <a:latin typeface="Lato"/>
                <a:ea typeface="Lato"/>
                <a:cs typeface="Lato"/>
                <a:sym typeface="Lato"/>
              </a:defRPr>
            </a:lvl8pPr>
            <a:lvl9pPr indent="-298450" lvl="8" marL="4114800" marR="0" rtl="0" algn="l">
              <a:lnSpc>
                <a:spcPct val="115000"/>
              </a:lnSpc>
              <a:spcBef>
                <a:spcPts val="1600"/>
              </a:spcBef>
              <a:spcAft>
                <a:spcPts val="1600"/>
              </a:spcAft>
              <a:buClr>
                <a:schemeClr val="dk2"/>
              </a:buClr>
              <a:buSzPts val="1100"/>
              <a:buFont typeface="Lato"/>
              <a:buChar char="■"/>
              <a:defRPr b="0" i="0" sz="1100" u="none" cap="none" strike="noStrike">
                <a:solidFill>
                  <a:schemeClr val="dk2"/>
                </a:solidFill>
                <a:latin typeface="Lato"/>
                <a:ea typeface="Lato"/>
                <a:cs typeface="Lato"/>
                <a:sym typeface="Lato"/>
              </a:defRPr>
            </a:lvl9pPr>
          </a:lstStyle>
          <a:p/>
        </p:txBody>
      </p:sp>
      <p:sp>
        <p:nvSpPr>
          <p:cNvPr id="216" name="Google Shape;216;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217" name="Google Shape;217;p16"/>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16"/>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6"/>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16"/>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1" name="Google Shape;221;p16"/>
          <p:cNvGrpSpPr/>
          <p:nvPr/>
        </p:nvGrpSpPr>
        <p:grpSpPr>
          <a:xfrm>
            <a:off x="0" y="381001"/>
            <a:ext cx="1037850" cy="1016288"/>
            <a:chOff x="0" y="381001"/>
            <a:chExt cx="1037850" cy="1016288"/>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 name="Google Shape;37;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38" name="Google Shape;38;p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39" name="Shape 39"/>
        <p:cNvGrpSpPr/>
        <p:nvPr/>
      </p:nvGrpSpPr>
      <p:grpSpPr>
        <a:xfrm>
          <a:off x="0" y="0"/>
          <a:ext cx="0" cy="0"/>
          <a:chOff x="0" y="0"/>
          <a:chExt cx="0" cy="0"/>
        </a:xfrm>
      </p:grpSpPr>
      <p:sp>
        <p:nvSpPr>
          <p:cNvPr id="40" name="Google Shape;40;p4"/>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4"/>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4"/>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4"/>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 name="Google Shape;44;p4"/>
          <p:cNvGrpSpPr/>
          <p:nvPr/>
        </p:nvGrpSpPr>
        <p:grpSpPr>
          <a:xfrm>
            <a:off x="0" y="381001"/>
            <a:ext cx="1037850" cy="1016288"/>
            <a:chOff x="0" y="381001"/>
            <a:chExt cx="1037850" cy="1016288"/>
          </a:xfrm>
        </p:grpSpPr>
        <p:sp>
          <p:nvSpPr>
            <p:cNvPr id="45" name="Google Shape;45;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 name="Google Shape;47;p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48" name="Google Shape;48;p4"/>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49" name="Google Shape;4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50" name="Shape 50"/>
        <p:cNvGrpSpPr/>
        <p:nvPr/>
      </p:nvGrpSpPr>
      <p:grpSpPr>
        <a:xfrm>
          <a:off x="0" y="0"/>
          <a:ext cx="0" cy="0"/>
          <a:chOff x="0" y="0"/>
          <a:chExt cx="0" cy="0"/>
        </a:xfrm>
      </p:grpSpPr>
      <p:sp>
        <p:nvSpPr>
          <p:cNvPr id="51" name="Google Shape;51;p5"/>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5"/>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5"/>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5"/>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 name="Google Shape;55;p5"/>
          <p:cNvGrpSpPr/>
          <p:nvPr/>
        </p:nvGrpSpPr>
        <p:grpSpPr>
          <a:xfrm>
            <a:off x="0" y="381001"/>
            <a:ext cx="1037850" cy="1016288"/>
            <a:chOff x="0" y="381001"/>
            <a:chExt cx="1037850" cy="1016288"/>
          </a:xfrm>
        </p:grpSpPr>
        <p:sp>
          <p:nvSpPr>
            <p:cNvPr id="56" name="Google Shape;56;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 name="Google Shape;58;p5"/>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59" name="Google Shape;59;p5"/>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60" name="Google Shape;60;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1" name="Shape 61"/>
        <p:cNvGrpSpPr/>
        <p:nvPr/>
      </p:nvGrpSpPr>
      <p:grpSpPr>
        <a:xfrm>
          <a:off x="0" y="0"/>
          <a:ext cx="0" cy="0"/>
          <a:chOff x="0" y="0"/>
          <a:chExt cx="0" cy="0"/>
        </a:xfrm>
      </p:grpSpPr>
      <p:grpSp>
        <p:nvGrpSpPr>
          <p:cNvPr id="62" name="Google Shape;62;p6"/>
          <p:cNvGrpSpPr/>
          <p:nvPr/>
        </p:nvGrpSpPr>
        <p:grpSpPr>
          <a:xfrm>
            <a:off x="4406400" y="0"/>
            <a:ext cx="4737600" cy="5143065"/>
            <a:chOff x="4406400" y="0"/>
            <a:chExt cx="4737600" cy="5143065"/>
          </a:xfrm>
        </p:grpSpPr>
        <p:sp>
          <p:nvSpPr>
            <p:cNvPr id="63" name="Google Shape;63;p6"/>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6"/>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6"/>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6"/>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6"/>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6"/>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6"/>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6"/>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6"/>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6"/>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6"/>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6"/>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6"/>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6"/>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6"/>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6"/>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 name="Google Shape;81;p6"/>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82" name="Google Shape;82;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83" name="Google Shape;83;p6"/>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6"/>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6"/>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6"/>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87" name="Shape 87"/>
        <p:cNvGrpSpPr/>
        <p:nvPr/>
      </p:nvGrpSpPr>
      <p:grpSpPr>
        <a:xfrm>
          <a:off x="0" y="0"/>
          <a:ext cx="0" cy="0"/>
          <a:chOff x="0" y="0"/>
          <a:chExt cx="0" cy="0"/>
        </a:xfrm>
      </p:grpSpPr>
      <p:sp>
        <p:nvSpPr>
          <p:cNvPr id="88" name="Google Shape;88;p7"/>
          <p:cNvSpPr txBox="1"/>
          <p:nvPr>
            <p:ph type="title"/>
          </p:nvPr>
        </p:nvSpPr>
        <p:spPr>
          <a:xfrm>
            <a:off x="361071" y="1924852"/>
            <a:ext cx="2304900" cy="17973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9pPr>
          </a:lstStyle>
          <a:p/>
        </p:txBody>
      </p:sp>
      <p:sp>
        <p:nvSpPr>
          <p:cNvPr id="89" name="Google Shape;89;p7"/>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7"/>
          <p:cNvSpPr txBox="1"/>
          <p:nvPr>
            <p:ph idx="1" type="body"/>
          </p:nvPr>
        </p:nvSpPr>
        <p:spPr>
          <a:xfrm>
            <a:off x="6451271" y="1924850"/>
            <a:ext cx="2304900" cy="1797300"/>
          </a:xfrm>
          <a:prstGeom prst="rect">
            <a:avLst/>
          </a:prstGeom>
          <a:noFill/>
          <a:ln>
            <a:noFill/>
          </a:ln>
        </p:spPr>
        <p:txBody>
          <a:bodyPr anchorCtr="0" anchor="t" bIns="91425" lIns="91425" spcFirstLastPara="1" rIns="91425" wrap="square" tIns="91425"/>
          <a:lstStyle>
            <a:lvl1pPr indent="-298450" lvl="0" marL="457200" marR="0" rtl="0" algn="l">
              <a:lnSpc>
                <a:spcPct val="115000"/>
              </a:lnSpc>
              <a:spcBef>
                <a:spcPts val="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1pPr>
            <a:lvl2pPr indent="-298450" lvl="1" marL="9144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2pPr>
            <a:lvl3pPr indent="-298450" lvl="2" marL="13716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3pPr>
            <a:lvl4pPr indent="-298450" lvl="3" marL="18288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4pPr>
            <a:lvl5pPr indent="-298450" lvl="4" marL="22860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5pPr>
            <a:lvl6pPr indent="-298450" lvl="5" marL="27432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6pPr>
            <a:lvl7pPr indent="-298450" lvl="6" marL="32004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7pPr>
            <a:lvl8pPr indent="-298450" lvl="7" marL="36576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8pPr>
            <a:lvl9pPr indent="-298450" lvl="8" marL="4114800" marR="0" rtl="0" algn="l">
              <a:lnSpc>
                <a:spcPct val="115000"/>
              </a:lnSpc>
              <a:spcBef>
                <a:spcPts val="1600"/>
              </a:spcBef>
              <a:spcAft>
                <a:spcPts val="1600"/>
              </a:spcAft>
              <a:buClr>
                <a:schemeClr val="dk1"/>
              </a:buClr>
              <a:buSzPts val="1100"/>
              <a:buFont typeface="Lato"/>
              <a:buChar char="■"/>
              <a:defRPr b="0" i="0" sz="1100" u="none" cap="none" strike="noStrike">
                <a:solidFill>
                  <a:schemeClr val="dk1"/>
                </a:solidFill>
                <a:latin typeface="Lato"/>
                <a:ea typeface="Lato"/>
                <a:cs typeface="Lato"/>
                <a:sym typeface="Lato"/>
              </a:defRPr>
            </a:lvl9pPr>
          </a:lstStyle>
          <a:p/>
        </p:txBody>
      </p:sp>
      <p:sp>
        <p:nvSpPr>
          <p:cNvPr id="91" name="Google Shape;91;p7"/>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7"/>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7"/>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7"/>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 name="Google Shape;95;p7"/>
          <p:cNvGrpSpPr/>
          <p:nvPr/>
        </p:nvGrpSpPr>
        <p:grpSpPr>
          <a:xfrm>
            <a:off x="0" y="381001"/>
            <a:ext cx="1037850" cy="1016288"/>
            <a:chOff x="0" y="381001"/>
            <a:chExt cx="1037850" cy="1016288"/>
          </a:xfrm>
        </p:grpSpPr>
        <p:sp>
          <p:nvSpPr>
            <p:cNvPr id="96" name="Google Shape;96;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 name="Google Shape;98;p7"/>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9pPr>
          </a:lstStyle>
          <a:p/>
        </p:txBody>
      </p:sp>
      <p:sp>
        <p:nvSpPr>
          <p:cNvPr id="99" name="Google Shape;99;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100" name="Shape 100"/>
        <p:cNvGrpSpPr/>
        <p:nvPr/>
      </p:nvGrpSpPr>
      <p:grpSpPr>
        <a:xfrm>
          <a:off x="0" y="0"/>
          <a:ext cx="0" cy="0"/>
          <a:chOff x="0" y="0"/>
          <a:chExt cx="0" cy="0"/>
        </a:xfrm>
      </p:grpSpPr>
      <p:sp>
        <p:nvSpPr>
          <p:cNvPr id="101" name="Google Shape;101;p8"/>
          <p:cNvSpPr txBox="1"/>
          <p:nvPr>
            <p:ph type="title"/>
          </p:nvPr>
        </p:nvSpPr>
        <p:spPr>
          <a:xfrm>
            <a:off x="702850" y="1708619"/>
            <a:ext cx="3333300" cy="14709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1800"/>
              <a:buFont typeface="Montserrat"/>
              <a:buNone/>
              <a:defRPr b="0" i="0" sz="1800" u="none" cap="none" strike="noStrike">
                <a:solidFill>
                  <a:schemeClr val="lt1"/>
                </a:solidFill>
                <a:latin typeface="Montserrat"/>
                <a:ea typeface="Montserrat"/>
                <a:cs typeface="Montserrat"/>
                <a:sym typeface="Montserrat"/>
              </a:defRPr>
            </a:lvl9pPr>
          </a:lstStyle>
          <a:p/>
        </p:txBody>
      </p:sp>
      <p:sp>
        <p:nvSpPr>
          <p:cNvPr id="102" name="Google Shape;102;p8"/>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8"/>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8"/>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8"/>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8"/>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 name="Google Shape;107;p8"/>
          <p:cNvGrpSpPr/>
          <p:nvPr/>
        </p:nvGrpSpPr>
        <p:grpSpPr>
          <a:xfrm>
            <a:off x="0" y="381001"/>
            <a:ext cx="1037850" cy="1016288"/>
            <a:chOff x="0" y="381001"/>
            <a:chExt cx="1037850" cy="1016288"/>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 name="Google Shape;110;p8"/>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1000"/>
              <a:buFont typeface="Montserrat"/>
              <a:buNone/>
              <a:defRPr b="0" i="0" sz="1000" u="none" cap="none" strike="noStrike">
                <a:solidFill>
                  <a:schemeClr val="lt1"/>
                </a:solidFill>
                <a:latin typeface="Montserrat"/>
                <a:ea typeface="Montserrat"/>
                <a:cs typeface="Montserrat"/>
                <a:sym typeface="Montserrat"/>
              </a:defRPr>
            </a:lvl9pPr>
          </a:lstStyle>
          <a:p/>
        </p:txBody>
      </p:sp>
      <p:sp>
        <p:nvSpPr>
          <p:cNvPr id="111" name="Google Shape;111;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
        <p:nvSpPr>
          <p:cNvPr id="112" name="Google Shape;112;p8"/>
          <p:cNvSpPr txBox="1"/>
          <p:nvPr>
            <p:ph idx="1" type="body"/>
          </p:nvPr>
        </p:nvSpPr>
        <p:spPr>
          <a:xfrm>
            <a:off x="702850" y="3625275"/>
            <a:ext cx="3333300" cy="765300"/>
          </a:xfrm>
          <a:prstGeom prst="rect">
            <a:avLst/>
          </a:prstGeom>
          <a:noFill/>
          <a:ln>
            <a:noFill/>
          </a:ln>
        </p:spPr>
        <p:txBody>
          <a:bodyPr anchorCtr="0" anchor="t" bIns="91425" lIns="91425" spcFirstLastPara="1" rIns="91425" wrap="square" tIns="91425"/>
          <a:lstStyle>
            <a:lvl1pPr indent="-298450" lvl="0" marL="457200" marR="0" rtl="0" algn="l">
              <a:lnSpc>
                <a:spcPct val="115000"/>
              </a:lnSpc>
              <a:spcBef>
                <a:spcPts val="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1pPr>
            <a:lvl2pPr indent="-298450" lvl="1" marL="9144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2pPr>
            <a:lvl3pPr indent="-298450" lvl="2" marL="13716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3pPr>
            <a:lvl4pPr indent="-298450" lvl="3" marL="18288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4pPr>
            <a:lvl5pPr indent="-298450" lvl="4" marL="22860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5pPr>
            <a:lvl6pPr indent="-298450" lvl="5" marL="27432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6pPr>
            <a:lvl7pPr indent="-298450" lvl="6" marL="32004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7pPr>
            <a:lvl8pPr indent="-298450" lvl="7" marL="3657600" marR="0" rtl="0" algn="l">
              <a:lnSpc>
                <a:spcPct val="115000"/>
              </a:lnSpc>
              <a:spcBef>
                <a:spcPts val="1600"/>
              </a:spcBef>
              <a:spcAft>
                <a:spcPts val="0"/>
              </a:spcAft>
              <a:buClr>
                <a:schemeClr val="dk1"/>
              </a:buClr>
              <a:buSzPts val="1100"/>
              <a:buFont typeface="Lato"/>
              <a:buChar char="○"/>
              <a:defRPr b="0" i="0" sz="1100" u="none" cap="none" strike="noStrike">
                <a:solidFill>
                  <a:schemeClr val="dk1"/>
                </a:solidFill>
                <a:latin typeface="Lato"/>
                <a:ea typeface="Lato"/>
                <a:cs typeface="Lato"/>
                <a:sym typeface="Lato"/>
              </a:defRPr>
            </a:lvl8pPr>
            <a:lvl9pPr indent="-298450" lvl="8" marL="4114800" marR="0" rtl="0" algn="l">
              <a:lnSpc>
                <a:spcPct val="115000"/>
              </a:lnSpc>
              <a:spcBef>
                <a:spcPts val="1600"/>
              </a:spcBef>
              <a:spcAft>
                <a:spcPts val="1600"/>
              </a:spcAft>
              <a:buClr>
                <a:schemeClr val="dk1"/>
              </a:buClr>
              <a:buSzPts val="1100"/>
              <a:buFont typeface="Lato"/>
              <a:buChar char="■"/>
              <a:defRPr b="0" i="0" sz="1100" u="none" cap="none" strike="noStrike">
                <a:solidFill>
                  <a:schemeClr val="dk1"/>
                </a:solidFill>
                <a:latin typeface="Lato"/>
                <a:ea typeface="Lato"/>
                <a:cs typeface="Lato"/>
                <a:sym typeface="Lato"/>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13" name="Shape 113"/>
        <p:cNvGrpSpPr/>
        <p:nvPr/>
      </p:nvGrpSpPr>
      <p:grpSpPr>
        <a:xfrm>
          <a:off x="0" y="0"/>
          <a:ext cx="0" cy="0"/>
          <a:chOff x="0" y="0"/>
          <a:chExt cx="0" cy="0"/>
        </a:xfrm>
      </p:grpSpPr>
      <p:sp>
        <p:nvSpPr>
          <p:cNvPr id="114" name="Google Shape;114;p9"/>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9"/>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9"/>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9"/>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 name="Google Shape;118;p9"/>
          <p:cNvGrpSpPr/>
          <p:nvPr/>
        </p:nvGrpSpPr>
        <p:grpSpPr>
          <a:xfrm>
            <a:off x="0" y="381001"/>
            <a:ext cx="1037850" cy="1016288"/>
            <a:chOff x="0" y="381001"/>
            <a:chExt cx="1037850" cy="1016288"/>
          </a:xfrm>
        </p:grpSpPr>
        <p:sp>
          <p:nvSpPr>
            <p:cNvPr id="119" name="Google Shape;119;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 name="Google Shape;121;p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122" name="Google Shape;122;p9"/>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123" name="Google Shape;123;p9"/>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124" name="Google Shape;124;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25" name="Shape 125"/>
        <p:cNvGrpSpPr/>
        <p:nvPr/>
      </p:nvGrpSpPr>
      <p:grpSpPr>
        <a:xfrm>
          <a:off x="0" y="0"/>
          <a:ext cx="0" cy="0"/>
          <a:chOff x="0" y="0"/>
          <a:chExt cx="0" cy="0"/>
        </a:xfrm>
      </p:grpSpPr>
      <p:sp>
        <p:nvSpPr>
          <p:cNvPr id="126" name="Google Shape;126;p10"/>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0"/>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0"/>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0"/>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0" name="Google Shape;130;p10"/>
          <p:cNvGrpSpPr/>
          <p:nvPr/>
        </p:nvGrpSpPr>
        <p:grpSpPr>
          <a:xfrm>
            <a:off x="0" y="381001"/>
            <a:ext cx="1037850" cy="1016288"/>
            <a:chOff x="0" y="381001"/>
            <a:chExt cx="1037850" cy="1016288"/>
          </a:xfrm>
        </p:grpSpPr>
        <p:sp>
          <p:nvSpPr>
            <p:cNvPr id="131" name="Google Shape;131;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 name="Google Shape;133;p1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400"/>
              <a:buFont typeface="Montserrat"/>
              <a:buNone/>
              <a:defRPr b="0" i="0" sz="2400" u="none" cap="none" strike="noStrike">
                <a:solidFill>
                  <a:schemeClr val="lt1"/>
                </a:solidFill>
                <a:latin typeface="Montserrat"/>
                <a:ea typeface="Montserrat"/>
                <a:cs typeface="Montserrat"/>
                <a:sym typeface="Montserrat"/>
              </a:defRPr>
            </a:lvl9pPr>
          </a:lstStyle>
          <a:p/>
        </p:txBody>
      </p:sp>
      <p:sp>
        <p:nvSpPr>
          <p:cNvPr id="134" name="Google Shape;134;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4000"/>
              <a:buFont typeface="Montserrat"/>
              <a:buNone/>
            </a:pPr>
            <a:r>
              <a:rPr b="0" i="0" lang="en-GB" sz="4000" u="none" cap="none" strike="noStrike">
                <a:solidFill>
                  <a:schemeClr val="lt1"/>
                </a:solidFill>
                <a:latin typeface="Montserrat"/>
                <a:ea typeface="Montserrat"/>
                <a:cs typeface="Montserrat"/>
                <a:sym typeface="Montserrat"/>
              </a:rPr>
              <a:t>Why I Do What I Do.</a:t>
            </a:r>
            <a:endParaRPr b="0" i="0" sz="4000" u="none" cap="none" strike="noStrike">
              <a:solidFill>
                <a:schemeClr val="lt1"/>
              </a:solidFill>
              <a:latin typeface="Montserrat"/>
              <a:ea typeface="Montserrat"/>
              <a:cs typeface="Montserrat"/>
              <a:sym typeface="Montserrat"/>
            </a:endParaRPr>
          </a:p>
        </p:txBody>
      </p:sp>
      <p:sp>
        <p:nvSpPr>
          <p:cNvPr id="229" name="Google Shape;229;p17"/>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lt1"/>
              </a:buClr>
              <a:buSzPts val="1300"/>
              <a:buFont typeface="Lato"/>
              <a:buNone/>
            </a:pPr>
            <a:r>
              <a:rPr b="0" i="0" lang="en-GB" sz="1300" u="none" cap="none" strike="noStrike">
                <a:solidFill>
                  <a:schemeClr val="lt1"/>
                </a:solidFill>
                <a:latin typeface="Lato"/>
                <a:ea typeface="Lato"/>
                <a:cs typeface="Lato"/>
                <a:sym typeface="Lato"/>
              </a:rPr>
              <a:t>Olanrewaju Oladimeji</a:t>
            </a:r>
            <a:endParaRPr b="0" i="0" sz="1300" u="none" cap="none" strike="noStrike">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p2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2400" u="none" cap="none" strike="noStrike">
                <a:solidFill>
                  <a:schemeClr val="lt1"/>
                </a:solidFill>
                <a:latin typeface="Montserrat"/>
                <a:ea typeface="Montserrat"/>
                <a:cs typeface="Montserrat"/>
                <a:sym typeface="Montserrat"/>
              </a:rPr>
              <a:t>What do I do?</a:t>
            </a:r>
            <a:endParaRPr b="0" i="0" sz="2400" u="none" cap="none" strike="noStrike">
              <a:solidFill>
                <a:schemeClr val="lt1"/>
              </a:solidFill>
              <a:latin typeface="Montserrat"/>
              <a:ea typeface="Montserrat"/>
              <a:cs typeface="Montserrat"/>
              <a:sym typeface="Montserrat"/>
            </a:endParaRPr>
          </a:p>
        </p:txBody>
      </p:sp>
      <p:sp>
        <p:nvSpPr>
          <p:cNvPr id="294" name="Google Shape;294;p26"/>
          <p:cNvSpPr txBox="1"/>
          <p:nvPr>
            <p:ph idx="1" type="body"/>
          </p:nvPr>
        </p:nvSpPr>
        <p:spPr>
          <a:xfrm>
            <a:off x="1297500" y="1994400"/>
            <a:ext cx="7038900" cy="1154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lt1"/>
              </a:buClr>
              <a:buSzPts val="1300"/>
              <a:buFont typeface="Lato"/>
              <a:buNone/>
            </a:pPr>
            <a:r>
              <a:rPr b="0" i="0" lang="en-GB" sz="2000" u="none" cap="none" strike="noStrike">
                <a:solidFill>
                  <a:schemeClr val="lt1"/>
                </a:solidFill>
                <a:latin typeface="Lato"/>
                <a:ea typeface="Lato"/>
                <a:cs typeface="Lato"/>
                <a:sym typeface="Lato"/>
              </a:rPr>
              <a:t>I am a digital marketer and I have the very interesting task of taking businesses from 0 to 100 using the Internet as my playground.</a:t>
            </a:r>
            <a:endParaRPr b="0" i="0" sz="2000" u="none" cap="none" strike="noStrike">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27"/>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2400" u="none" cap="none" strike="noStrike">
                <a:solidFill>
                  <a:schemeClr val="lt1"/>
                </a:solidFill>
                <a:latin typeface="Montserrat"/>
                <a:ea typeface="Montserrat"/>
                <a:cs typeface="Montserrat"/>
                <a:sym typeface="Montserrat"/>
              </a:rPr>
              <a:t>Why Do I Matter?</a:t>
            </a:r>
            <a:endParaRPr b="0" i="0" sz="2400" u="none" cap="none" strike="noStrike">
              <a:solidFill>
                <a:schemeClr val="lt1"/>
              </a:solidFill>
              <a:latin typeface="Montserrat"/>
              <a:ea typeface="Montserrat"/>
              <a:cs typeface="Montserrat"/>
              <a:sym typeface="Montserrat"/>
            </a:endParaRPr>
          </a:p>
        </p:txBody>
      </p:sp>
      <p:sp>
        <p:nvSpPr>
          <p:cNvPr id="300" name="Google Shape;300;p27"/>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01</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301" name="Google Shape;301;p27"/>
          <p:cNvSpPr txBox="1"/>
          <p:nvPr>
            <p:ph idx="1" type="body"/>
          </p:nvPr>
        </p:nvSpPr>
        <p:spPr>
          <a:xfrm>
            <a:off x="2030400" y="1743675"/>
            <a:ext cx="5877300" cy="808800"/>
          </a:xfrm>
          <a:prstGeom prst="rect">
            <a:avLst/>
          </a:prstGeom>
          <a:noFill/>
          <a:ln>
            <a:noFill/>
          </a:ln>
        </p:spPr>
        <p:txBody>
          <a:bodyPr anchorCtr="0" anchor="t" bIns="91425" lIns="91425" spcFirstLastPara="1" rIns="91425" wrap="square" tIns="91425">
            <a:noAutofit/>
          </a:bodyPr>
          <a:lstStyle/>
          <a:p>
            <a:pPr indent="0" lvl="0" marL="146050" marR="0" rtl="0" algn="l">
              <a:lnSpc>
                <a:spcPct val="115000"/>
              </a:lnSpc>
              <a:spcBef>
                <a:spcPts val="0"/>
              </a:spcBef>
              <a:spcAft>
                <a:spcPts val="0"/>
              </a:spcAft>
              <a:buClr>
                <a:schemeClr val="lt1"/>
              </a:buClr>
              <a:buSzPts val="1300"/>
              <a:buFont typeface="Lato"/>
              <a:buNone/>
            </a:pPr>
            <a:r>
              <a:rPr b="0" i="0" lang="en-GB" sz="1300" u="none" cap="none" strike="noStrike">
                <a:solidFill>
                  <a:schemeClr val="lt1"/>
                </a:solidFill>
                <a:latin typeface="Lato"/>
                <a:ea typeface="Lato"/>
                <a:cs typeface="Lato"/>
                <a:sym typeface="Lato"/>
              </a:rPr>
              <a:t>72% of marketers believed that traditional marketing was no longer sufficient and Digital Marketing would make their company revenue to be increased by 30% by the end of 2017</a:t>
            </a:r>
            <a:endParaRPr/>
          </a:p>
        </p:txBody>
      </p:sp>
      <p:sp>
        <p:nvSpPr>
          <p:cNvPr id="302" name="Google Shape;302;p27"/>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02</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303" name="Google Shape;303;p27"/>
          <p:cNvSpPr txBox="1"/>
          <p:nvPr>
            <p:ph idx="1" type="body"/>
          </p:nvPr>
        </p:nvSpPr>
        <p:spPr>
          <a:xfrm>
            <a:off x="2030400" y="2658513"/>
            <a:ext cx="5877300" cy="808800"/>
          </a:xfrm>
          <a:prstGeom prst="rect">
            <a:avLst/>
          </a:prstGeom>
          <a:noFill/>
          <a:ln>
            <a:noFill/>
          </a:ln>
        </p:spPr>
        <p:txBody>
          <a:bodyPr anchorCtr="0" anchor="t" bIns="91425" lIns="91425" spcFirstLastPara="1" rIns="91425" wrap="square" tIns="91425">
            <a:noAutofit/>
          </a:bodyPr>
          <a:lstStyle/>
          <a:p>
            <a:pPr indent="0" lvl="0" marL="146050" marR="0" rtl="0" algn="l">
              <a:lnSpc>
                <a:spcPct val="115000"/>
              </a:lnSpc>
              <a:spcBef>
                <a:spcPts val="0"/>
              </a:spcBef>
              <a:spcAft>
                <a:spcPts val="0"/>
              </a:spcAft>
              <a:buClr>
                <a:schemeClr val="lt1"/>
              </a:buClr>
              <a:buSzPts val="1300"/>
              <a:buFont typeface="Lato"/>
              <a:buNone/>
            </a:pPr>
            <a:r>
              <a:rPr b="0" i="0" lang="en-GB" sz="1300" u="none" cap="none" strike="noStrike">
                <a:solidFill>
                  <a:schemeClr val="lt1"/>
                </a:solidFill>
                <a:latin typeface="Lato"/>
                <a:ea typeface="Lato"/>
                <a:cs typeface="Lato"/>
                <a:sym typeface="Lato"/>
              </a:rPr>
              <a:t>More than 80% of businesses will increase their digital marketing spending plan that may go beyond the IT budget.</a:t>
            </a:r>
            <a:endParaRPr/>
          </a:p>
        </p:txBody>
      </p:sp>
      <p:sp>
        <p:nvSpPr>
          <p:cNvPr id="304" name="Google Shape;304;p27"/>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03</a:t>
            </a:r>
            <a:endParaRPr b="0" i="0" sz="1300" u="none" cap="none" strike="noStrike">
              <a:solidFill>
                <a:srgbClr val="FFFFFF"/>
              </a:solidFill>
              <a:latin typeface="Arial"/>
              <a:ea typeface="Arial"/>
              <a:cs typeface="Arial"/>
              <a:sym typeface="Arial"/>
            </a:endParaRPr>
          </a:p>
        </p:txBody>
      </p:sp>
      <p:sp>
        <p:nvSpPr>
          <p:cNvPr id="305" name="Google Shape;305;p27"/>
          <p:cNvSpPr txBox="1"/>
          <p:nvPr>
            <p:ph idx="1" type="body"/>
          </p:nvPr>
        </p:nvSpPr>
        <p:spPr>
          <a:xfrm>
            <a:off x="2030400" y="3573363"/>
            <a:ext cx="5877300" cy="808800"/>
          </a:xfrm>
          <a:prstGeom prst="rect">
            <a:avLst/>
          </a:prstGeom>
          <a:noFill/>
          <a:ln>
            <a:noFill/>
          </a:ln>
        </p:spPr>
        <p:txBody>
          <a:bodyPr anchorCtr="0" anchor="t" bIns="91425" lIns="91425" spcFirstLastPara="1" rIns="91425" wrap="square" tIns="91425">
            <a:noAutofit/>
          </a:bodyPr>
          <a:lstStyle/>
          <a:p>
            <a:pPr indent="0" lvl="0" marL="146050" marR="0" rtl="0" algn="l">
              <a:lnSpc>
                <a:spcPct val="115000"/>
              </a:lnSpc>
              <a:spcBef>
                <a:spcPts val="0"/>
              </a:spcBef>
              <a:spcAft>
                <a:spcPts val="0"/>
              </a:spcAft>
              <a:buClr>
                <a:schemeClr val="lt1"/>
              </a:buClr>
              <a:buSzPts val="1300"/>
              <a:buFont typeface="Lato"/>
              <a:buNone/>
            </a:pPr>
            <a:r>
              <a:rPr b="0" i="0" lang="en-GB" sz="1300" u="none" cap="none" strike="noStrike">
                <a:solidFill>
                  <a:schemeClr val="lt1"/>
                </a:solidFill>
                <a:latin typeface="Lato"/>
                <a:ea typeface="Lato"/>
                <a:cs typeface="Lato"/>
                <a:sym typeface="Lato"/>
              </a:rPr>
              <a:t>34% of the businesses already had an integrated digital marketing plan in 2016</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2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2400" u="none" cap="none" strike="noStrike">
                <a:solidFill>
                  <a:schemeClr val="lt1"/>
                </a:solidFill>
                <a:latin typeface="Montserrat"/>
                <a:ea typeface="Montserrat"/>
                <a:cs typeface="Montserrat"/>
                <a:sym typeface="Montserrat"/>
              </a:rPr>
              <a:t>What does this mean?</a:t>
            </a:r>
            <a:endParaRPr b="0" i="0" sz="2400" u="none" cap="none" strike="noStrike">
              <a:solidFill>
                <a:schemeClr val="lt1"/>
              </a:solidFill>
              <a:latin typeface="Montserrat"/>
              <a:ea typeface="Montserrat"/>
              <a:cs typeface="Montserrat"/>
              <a:sym typeface="Montserrat"/>
            </a:endParaRPr>
          </a:p>
        </p:txBody>
      </p:sp>
      <p:sp>
        <p:nvSpPr>
          <p:cNvPr id="311" name="Google Shape;311;p28"/>
          <p:cNvSpPr txBox="1"/>
          <p:nvPr>
            <p:ph idx="1" type="body"/>
          </p:nvPr>
        </p:nvSpPr>
        <p:spPr>
          <a:xfrm>
            <a:off x="1297500" y="2255918"/>
            <a:ext cx="7038900" cy="1124279"/>
          </a:xfrm>
          <a:prstGeom prst="rect">
            <a:avLst/>
          </a:prstGeom>
          <a:noFill/>
          <a:ln>
            <a:noFill/>
          </a:ln>
        </p:spPr>
        <p:txBody>
          <a:bodyPr anchorCtr="0" anchor="t" bIns="91425" lIns="91425" spcFirstLastPara="1" rIns="91425" wrap="square" tIns="91425">
            <a:noAutofit/>
          </a:bodyPr>
          <a:lstStyle/>
          <a:p>
            <a:pPr indent="0" lvl="0" marL="146050" marR="0" rtl="0" algn="l">
              <a:lnSpc>
                <a:spcPct val="115000"/>
              </a:lnSpc>
              <a:spcBef>
                <a:spcPts val="0"/>
              </a:spcBef>
              <a:spcAft>
                <a:spcPts val="0"/>
              </a:spcAft>
              <a:buClr>
                <a:schemeClr val="lt1"/>
              </a:buClr>
              <a:buSzPts val="1300"/>
              <a:buFont typeface="Lato"/>
              <a:buNone/>
            </a:pPr>
            <a:r>
              <a:rPr b="0" i="0" lang="en-GB" sz="5400" u="none" cap="none" strike="noStrike">
                <a:solidFill>
                  <a:schemeClr val="lt1"/>
                </a:solidFill>
                <a:latin typeface="Lato"/>
                <a:ea typeface="Lato"/>
                <a:cs typeface="Lato"/>
                <a:sym typeface="Lato"/>
              </a:rPr>
              <a:t>I AM IN DEMAND!</a:t>
            </a:r>
            <a:endParaRPr b="0" i="0" sz="1300" u="none" cap="none" strike="noStrike">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2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p:txBody>
      </p:sp>
      <p:sp>
        <p:nvSpPr>
          <p:cNvPr id="317" name="Google Shape;317;p29"/>
          <p:cNvSpPr txBox="1"/>
          <p:nvPr>
            <p:ph idx="1" type="body"/>
          </p:nvPr>
        </p:nvSpPr>
        <p:spPr>
          <a:xfrm>
            <a:off x="1297500" y="2255918"/>
            <a:ext cx="7038900" cy="1124279"/>
          </a:xfrm>
          <a:prstGeom prst="rect">
            <a:avLst/>
          </a:prstGeom>
          <a:noFill/>
          <a:ln>
            <a:noFill/>
          </a:ln>
        </p:spPr>
        <p:txBody>
          <a:bodyPr anchorCtr="0" anchor="t" bIns="91425" lIns="91425" spcFirstLastPara="1" rIns="91425" wrap="square" tIns="91425">
            <a:noAutofit/>
          </a:bodyPr>
          <a:lstStyle/>
          <a:p>
            <a:pPr indent="0" lvl="0" marL="146050" marR="0" rtl="0" algn="l">
              <a:lnSpc>
                <a:spcPct val="115000"/>
              </a:lnSpc>
              <a:spcBef>
                <a:spcPts val="0"/>
              </a:spcBef>
              <a:spcAft>
                <a:spcPts val="0"/>
              </a:spcAft>
              <a:buClr>
                <a:schemeClr val="lt1"/>
              </a:buClr>
              <a:buSzPts val="1300"/>
              <a:buFont typeface="Lato"/>
              <a:buNone/>
            </a:pPr>
            <a:r>
              <a:rPr b="0" i="0" lang="en-GB" sz="4800" u="none" cap="none" strike="noStrike">
                <a:solidFill>
                  <a:schemeClr val="lt1"/>
                </a:solidFill>
                <a:latin typeface="Lato"/>
                <a:ea typeface="Lato"/>
                <a:cs typeface="Lato"/>
                <a:sym typeface="Lato"/>
              </a:rPr>
              <a:t>WHAT IS MY IMPACT?</a:t>
            </a:r>
            <a:endParaRPr b="0" i="0" sz="1200" u="none" cap="none" strike="noStrike">
              <a:solidFill>
                <a:schemeClr val="lt1"/>
              </a:solidFill>
              <a:latin typeface="Lato"/>
              <a:ea typeface="Lato"/>
              <a:cs typeface="Lato"/>
              <a:sym typeface="Lato"/>
            </a:endParaRPr>
          </a:p>
        </p:txBody>
      </p:sp>
      <p:pic>
        <p:nvPicPr>
          <p:cNvPr id="318" name="Google Shape;318;p29"/>
          <p:cNvPicPr preferRelativeResize="0"/>
          <p:nvPr/>
        </p:nvPicPr>
        <p:blipFill rotWithShape="1">
          <a:blip r:embed="rId3">
            <a:alphaModFix/>
          </a:blip>
          <a:srcRect b="0" l="0" r="0" t="0"/>
          <a:stretch/>
        </p:blipFill>
        <p:spPr>
          <a:xfrm>
            <a:off x="0" y="0"/>
            <a:ext cx="9144000" cy="51434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3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p:txBody>
      </p:sp>
      <p:sp>
        <p:nvSpPr>
          <p:cNvPr id="324" name="Google Shape;324;p30"/>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15000"/>
              </a:lnSpc>
              <a:spcBef>
                <a:spcPts val="0"/>
              </a:spcBef>
              <a:spcAft>
                <a:spcPts val="0"/>
              </a:spcAft>
              <a:buClr>
                <a:schemeClr val="lt1"/>
              </a:buClr>
              <a:buSzPts val="1300"/>
              <a:buFont typeface="Lato"/>
              <a:buNone/>
            </a:pPr>
            <a:r>
              <a:t/>
            </a:r>
            <a:endParaRPr b="0" i="0" sz="1300" u="none" cap="none" strike="noStrike">
              <a:solidFill>
                <a:schemeClr val="lt1"/>
              </a:solidFill>
              <a:latin typeface="Lato"/>
              <a:ea typeface="Lato"/>
              <a:cs typeface="Lato"/>
              <a:sym typeface="Lato"/>
            </a:endParaRPr>
          </a:p>
        </p:txBody>
      </p:sp>
      <p:pic>
        <p:nvPicPr>
          <p:cNvPr id="325" name="Google Shape;325;p30"/>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3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p:txBody>
      </p:sp>
      <p:sp>
        <p:nvSpPr>
          <p:cNvPr id="331" name="Google Shape;331;p31"/>
          <p:cNvSpPr txBox="1"/>
          <p:nvPr>
            <p:ph idx="1" type="body"/>
          </p:nvPr>
        </p:nvSpPr>
        <p:spPr>
          <a:xfrm>
            <a:off x="1297500" y="2255918"/>
            <a:ext cx="7038900" cy="1124279"/>
          </a:xfrm>
          <a:prstGeom prst="rect">
            <a:avLst/>
          </a:prstGeom>
          <a:noFill/>
          <a:ln>
            <a:noFill/>
          </a:ln>
        </p:spPr>
        <p:txBody>
          <a:bodyPr anchorCtr="0" anchor="t" bIns="91425" lIns="91425" spcFirstLastPara="1" rIns="91425" wrap="square" tIns="91425">
            <a:noAutofit/>
          </a:bodyPr>
          <a:lstStyle/>
          <a:p>
            <a:pPr indent="0" lvl="0" marL="146050" marR="0" rtl="0" algn="l">
              <a:lnSpc>
                <a:spcPct val="115000"/>
              </a:lnSpc>
              <a:spcBef>
                <a:spcPts val="0"/>
              </a:spcBef>
              <a:spcAft>
                <a:spcPts val="0"/>
              </a:spcAft>
              <a:buClr>
                <a:schemeClr val="lt1"/>
              </a:buClr>
              <a:buSzPts val="1300"/>
              <a:buFont typeface="Lato"/>
              <a:buNone/>
            </a:pPr>
            <a:r>
              <a:rPr b="0" i="0" lang="en-GB" sz="4400" u="none" cap="none" strike="noStrike">
                <a:solidFill>
                  <a:schemeClr val="lt1"/>
                </a:solidFill>
                <a:latin typeface="Lato"/>
                <a:ea typeface="Lato"/>
                <a:cs typeface="Lato"/>
                <a:sym typeface="Lato"/>
              </a:rPr>
              <a:t>WHAT’S IN IT FOR YOU?</a:t>
            </a:r>
            <a:endParaRPr b="0" i="0" sz="1100" u="none" cap="none" strike="noStrike">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Google Shape;336;p3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2400" u="none" cap="none" strike="noStrike">
                <a:solidFill>
                  <a:schemeClr val="lt1"/>
                </a:solidFill>
                <a:latin typeface="Montserrat"/>
                <a:ea typeface="Montserrat"/>
                <a:cs typeface="Montserrat"/>
                <a:sym typeface="Montserrat"/>
              </a:rPr>
              <a:t>Job Prospects in Nigeria</a:t>
            </a:r>
            <a:endParaRPr b="0" i="0" sz="2400" u="none" cap="none" strike="noStrike">
              <a:solidFill>
                <a:schemeClr val="lt1"/>
              </a:solidFill>
              <a:latin typeface="Montserrat"/>
              <a:ea typeface="Montserrat"/>
              <a:cs typeface="Montserrat"/>
              <a:sym typeface="Montserrat"/>
            </a:endParaRPr>
          </a:p>
        </p:txBody>
      </p:sp>
      <p:sp>
        <p:nvSpPr>
          <p:cNvPr id="337" name="Google Shape;337;p32"/>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311150" lvl="0" marL="457200" marR="0" rtl="0" algn="l">
              <a:lnSpc>
                <a:spcPct val="115000"/>
              </a:lnSpc>
              <a:spcBef>
                <a:spcPts val="0"/>
              </a:spcBef>
              <a:spcAft>
                <a:spcPts val="0"/>
              </a:spcAft>
              <a:buClr>
                <a:schemeClr val="lt1"/>
              </a:buClr>
              <a:buSzPts val="1300"/>
              <a:buFont typeface="Lato"/>
              <a:buChar char="●"/>
            </a:pPr>
            <a:r>
              <a:rPr b="0" i="0" lang="en-GB" sz="1800" u="none" cap="none" strike="noStrike">
                <a:solidFill>
                  <a:schemeClr val="lt1"/>
                </a:solidFill>
                <a:latin typeface="Lato"/>
                <a:ea typeface="Lato"/>
                <a:cs typeface="Lato"/>
                <a:sym typeface="Lato"/>
              </a:rPr>
              <a:t>Digital Marketing Manager</a:t>
            </a:r>
            <a:endParaRPr/>
          </a:p>
          <a:p>
            <a:pPr indent="-311150" lvl="0" marL="457200" marR="0" rtl="0" algn="l">
              <a:lnSpc>
                <a:spcPct val="115000"/>
              </a:lnSpc>
              <a:spcBef>
                <a:spcPts val="0"/>
              </a:spcBef>
              <a:spcAft>
                <a:spcPts val="0"/>
              </a:spcAft>
              <a:buClr>
                <a:schemeClr val="lt1"/>
              </a:buClr>
              <a:buSzPts val="1300"/>
              <a:buFont typeface="Lato"/>
              <a:buChar char="●"/>
            </a:pPr>
            <a:r>
              <a:rPr b="0" i="0" lang="en-GB" sz="1800" u="none" cap="none" strike="noStrike">
                <a:solidFill>
                  <a:schemeClr val="lt1"/>
                </a:solidFill>
                <a:latin typeface="Lato"/>
                <a:ea typeface="Lato"/>
                <a:cs typeface="Lato"/>
                <a:sym typeface="Lato"/>
              </a:rPr>
              <a:t>Content Marketing Manager</a:t>
            </a:r>
            <a:endParaRPr/>
          </a:p>
          <a:p>
            <a:pPr indent="-311150" lvl="0" marL="457200" marR="0" rtl="0" algn="l">
              <a:lnSpc>
                <a:spcPct val="115000"/>
              </a:lnSpc>
              <a:spcBef>
                <a:spcPts val="0"/>
              </a:spcBef>
              <a:spcAft>
                <a:spcPts val="0"/>
              </a:spcAft>
              <a:buClr>
                <a:schemeClr val="lt1"/>
              </a:buClr>
              <a:buSzPts val="1300"/>
              <a:buFont typeface="Lato"/>
              <a:buChar char="●"/>
            </a:pPr>
            <a:r>
              <a:rPr b="0" i="0" lang="en-GB" sz="1800" u="none" cap="none" strike="noStrike">
                <a:solidFill>
                  <a:schemeClr val="lt1"/>
                </a:solidFill>
                <a:latin typeface="Lato"/>
                <a:ea typeface="Lato"/>
                <a:cs typeface="Lato"/>
                <a:sym typeface="Lato"/>
              </a:rPr>
              <a:t>Search Engine Marketer</a:t>
            </a:r>
            <a:endParaRPr/>
          </a:p>
          <a:p>
            <a:pPr indent="-311150" lvl="0" marL="457200" marR="0" rtl="0" algn="l">
              <a:lnSpc>
                <a:spcPct val="115000"/>
              </a:lnSpc>
              <a:spcBef>
                <a:spcPts val="0"/>
              </a:spcBef>
              <a:spcAft>
                <a:spcPts val="0"/>
              </a:spcAft>
              <a:buClr>
                <a:schemeClr val="lt1"/>
              </a:buClr>
              <a:buSzPts val="1300"/>
              <a:buFont typeface="Lato"/>
              <a:buChar char="●"/>
            </a:pPr>
            <a:r>
              <a:rPr b="0" i="0" lang="en-GB" sz="1800" u="none" cap="none" strike="noStrike">
                <a:solidFill>
                  <a:schemeClr val="lt1"/>
                </a:solidFill>
                <a:latin typeface="Lato"/>
                <a:ea typeface="Lato"/>
                <a:cs typeface="Lato"/>
                <a:sym typeface="Lato"/>
              </a:rPr>
              <a:t>Social Media Marketing Manager</a:t>
            </a:r>
            <a:endParaRPr/>
          </a:p>
          <a:p>
            <a:pPr indent="-311150" lvl="0" marL="457200" marR="0" rtl="0" algn="l">
              <a:lnSpc>
                <a:spcPct val="115000"/>
              </a:lnSpc>
              <a:spcBef>
                <a:spcPts val="0"/>
              </a:spcBef>
              <a:spcAft>
                <a:spcPts val="0"/>
              </a:spcAft>
              <a:buClr>
                <a:schemeClr val="lt1"/>
              </a:buClr>
              <a:buSzPts val="1300"/>
              <a:buFont typeface="Lato"/>
              <a:buChar char="●"/>
            </a:pPr>
            <a:r>
              <a:rPr b="0" i="0" lang="en-GB" sz="1800" u="none" cap="none" strike="noStrike">
                <a:solidFill>
                  <a:schemeClr val="lt1"/>
                </a:solidFill>
                <a:latin typeface="Lato"/>
                <a:ea typeface="Lato"/>
                <a:cs typeface="Lato"/>
                <a:sym typeface="Lato"/>
              </a:rPr>
              <a:t>Copywriting expert</a:t>
            </a:r>
            <a:endParaRPr/>
          </a:p>
          <a:p>
            <a:pPr indent="-311150" lvl="0" marL="457200" marR="0" rtl="0" algn="l">
              <a:lnSpc>
                <a:spcPct val="115000"/>
              </a:lnSpc>
              <a:spcBef>
                <a:spcPts val="0"/>
              </a:spcBef>
              <a:spcAft>
                <a:spcPts val="0"/>
              </a:spcAft>
              <a:buClr>
                <a:schemeClr val="lt1"/>
              </a:buClr>
              <a:buSzPts val="1300"/>
              <a:buFont typeface="Lato"/>
              <a:buChar char="●"/>
            </a:pPr>
            <a:r>
              <a:rPr b="0" i="0" lang="en-GB" sz="1800" u="none" cap="none" strike="noStrike">
                <a:solidFill>
                  <a:schemeClr val="lt1"/>
                </a:solidFill>
                <a:latin typeface="Lato"/>
                <a:ea typeface="Lato"/>
                <a:cs typeface="Lato"/>
                <a:sym typeface="Lato"/>
              </a:rPr>
              <a:t>Online Reputation Management</a:t>
            </a:r>
            <a:endParaRPr/>
          </a:p>
          <a:p>
            <a:pPr indent="-228600" lvl="0" marL="457200" marR="0" rtl="0" algn="l">
              <a:lnSpc>
                <a:spcPct val="115000"/>
              </a:lnSpc>
              <a:spcBef>
                <a:spcPts val="0"/>
              </a:spcBef>
              <a:spcAft>
                <a:spcPts val="0"/>
              </a:spcAft>
              <a:buClr>
                <a:schemeClr val="lt1"/>
              </a:buClr>
              <a:buSzPts val="1300"/>
              <a:buFont typeface="Lato"/>
              <a:buNone/>
            </a:pPr>
            <a:r>
              <a:t/>
            </a:r>
            <a:endParaRPr b="0" i="0" sz="1300" u="none" cap="none" strike="noStrike">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sp>
        <p:nvSpPr>
          <p:cNvPr id="342" name="Google Shape;342;p33"/>
          <p:cNvSpPr txBox="1"/>
          <p:nvPr>
            <p:ph type="title"/>
          </p:nvPr>
        </p:nvSpPr>
        <p:spPr>
          <a:xfrm>
            <a:off x="1297500" y="568411"/>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2400" u="none" cap="none" strike="noStrike">
                <a:solidFill>
                  <a:schemeClr val="lt1"/>
                </a:solidFill>
                <a:latin typeface="Montserrat"/>
                <a:ea typeface="Montserrat"/>
                <a:cs typeface="Montserrat"/>
                <a:sym typeface="Montserrat"/>
              </a:rPr>
              <a:t>The Only Way to Acquire These Skills</a:t>
            </a:r>
            <a:endParaRPr b="0" i="0" sz="2400" u="none" cap="none" strike="noStrike">
              <a:solidFill>
                <a:schemeClr val="lt1"/>
              </a:solidFill>
              <a:latin typeface="Montserrat"/>
              <a:ea typeface="Montserrat"/>
              <a:cs typeface="Montserrat"/>
              <a:sym typeface="Montserrat"/>
            </a:endParaRPr>
          </a:p>
        </p:txBody>
      </p:sp>
      <p:sp>
        <p:nvSpPr>
          <p:cNvPr id="343" name="Google Shape;343;p33"/>
          <p:cNvSpPr txBox="1"/>
          <p:nvPr>
            <p:ph idx="1" type="body"/>
          </p:nvPr>
        </p:nvSpPr>
        <p:spPr>
          <a:xfrm>
            <a:off x="1297500" y="2214822"/>
            <a:ext cx="7038900" cy="733861"/>
          </a:xfrm>
          <a:prstGeom prst="rect">
            <a:avLst/>
          </a:prstGeom>
          <a:noFill/>
          <a:ln>
            <a:noFill/>
          </a:ln>
        </p:spPr>
        <p:txBody>
          <a:bodyPr anchorCtr="0" anchor="t" bIns="91425" lIns="91425" spcFirstLastPara="1" rIns="91425" wrap="square" tIns="91425">
            <a:noAutofit/>
          </a:bodyPr>
          <a:lstStyle/>
          <a:p>
            <a:pPr indent="0" lvl="0" marL="146050" marR="0" rtl="0" algn="l">
              <a:lnSpc>
                <a:spcPct val="115000"/>
              </a:lnSpc>
              <a:spcBef>
                <a:spcPts val="0"/>
              </a:spcBef>
              <a:spcAft>
                <a:spcPts val="0"/>
              </a:spcAft>
              <a:buClr>
                <a:schemeClr val="lt1"/>
              </a:buClr>
              <a:buSzPts val="1300"/>
              <a:buFont typeface="Lato"/>
              <a:buNone/>
            </a:pPr>
            <a:r>
              <a:rPr b="0" i="0" lang="en-GB" sz="3200" u="none" cap="none" strike="noStrike">
                <a:solidFill>
                  <a:schemeClr val="lt1"/>
                </a:solidFill>
                <a:latin typeface="Lato"/>
                <a:ea typeface="Lato"/>
                <a:cs typeface="Lato"/>
                <a:sym typeface="Lato"/>
              </a:rPr>
              <a:t>LEARN, UNLEARN AND RELEARN!</a:t>
            </a:r>
            <a:endParaRPr b="0" i="0" sz="3200" u="none" cap="none" strike="noStrike">
              <a:solidFill>
                <a:schemeClr val="l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Google Shape;348;p3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p:txBody>
      </p:sp>
      <p:sp>
        <p:nvSpPr>
          <p:cNvPr id="349" name="Google Shape;349;p34"/>
          <p:cNvSpPr txBox="1"/>
          <p:nvPr>
            <p:ph idx="1" type="body"/>
          </p:nvPr>
        </p:nvSpPr>
        <p:spPr>
          <a:xfrm>
            <a:off x="1297500" y="1886048"/>
            <a:ext cx="7038900" cy="1124279"/>
          </a:xfrm>
          <a:prstGeom prst="rect">
            <a:avLst/>
          </a:prstGeom>
          <a:noFill/>
          <a:ln>
            <a:noFill/>
          </a:ln>
        </p:spPr>
        <p:txBody>
          <a:bodyPr anchorCtr="0" anchor="t" bIns="91425" lIns="91425" spcFirstLastPara="1" rIns="91425" wrap="square" tIns="91425">
            <a:noAutofit/>
          </a:bodyPr>
          <a:lstStyle/>
          <a:p>
            <a:pPr indent="0" lvl="0" marL="146050" marR="0" rtl="0" algn="l">
              <a:lnSpc>
                <a:spcPct val="115000"/>
              </a:lnSpc>
              <a:spcBef>
                <a:spcPts val="0"/>
              </a:spcBef>
              <a:spcAft>
                <a:spcPts val="0"/>
              </a:spcAft>
              <a:buClr>
                <a:schemeClr val="lt1"/>
              </a:buClr>
              <a:buSzPts val="1300"/>
              <a:buFont typeface="Lato"/>
              <a:buNone/>
            </a:pPr>
            <a:r>
              <a:rPr b="0" i="0" lang="en-GB" sz="3600" u="none" cap="none" strike="noStrike">
                <a:solidFill>
                  <a:schemeClr val="lt1"/>
                </a:solidFill>
                <a:latin typeface="Arial"/>
                <a:ea typeface="Arial"/>
                <a:cs typeface="Arial"/>
                <a:sym typeface="Arial"/>
              </a:rPr>
              <a:t>WHEN IT ALL COMES DOWN TO IT, NOTHING TRUMPS EXECUTION – Gary Vaynerchuk</a:t>
            </a:r>
            <a:endParaRPr b="0" i="0" sz="3600" u="none" cap="none" strike="noStrike">
              <a:solidFill>
                <a:schemeClr val="lt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Google Shape;354;p35"/>
          <p:cNvSpPr txBox="1"/>
          <p:nvPr>
            <p:ph type="title"/>
          </p:nvPr>
        </p:nvSpPr>
        <p:spPr>
          <a:xfrm>
            <a:off x="645300" y="1833775"/>
            <a:ext cx="3063300" cy="69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3300" u="none" cap="none" strike="noStrike">
                <a:solidFill>
                  <a:schemeClr val="lt1"/>
                </a:solidFill>
                <a:latin typeface="Montserrat"/>
                <a:ea typeface="Montserrat"/>
                <a:cs typeface="Montserrat"/>
                <a:sym typeface="Montserrat"/>
              </a:rPr>
              <a:t>Thank you!</a:t>
            </a:r>
            <a:endParaRPr b="0" i="0" sz="3300" u="none" cap="none" strike="noStrike">
              <a:solidFill>
                <a:schemeClr val="lt1"/>
              </a:solidFill>
              <a:latin typeface="Montserrat"/>
              <a:ea typeface="Montserrat"/>
              <a:cs typeface="Montserrat"/>
              <a:sym typeface="Montserrat"/>
            </a:endParaRPr>
          </a:p>
        </p:txBody>
      </p:sp>
      <p:sp>
        <p:nvSpPr>
          <p:cNvPr id="355" name="Google Shape;355;p35"/>
          <p:cNvSpPr txBox="1"/>
          <p:nvPr>
            <p:ph idx="1" type="body"/>
          </p:nvPr>
        </p:nvSpPr>
        <p:spPr>
          <a:xfrm>
            <a:off x="645300" y="2644025"/>
            <a:ext cx="3063300" cy="970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lt1"/>
              </a:buClr>
              <a:buSzPts val="1300"/>
              <a:buFont typeface="Lato"/>
              <a:buNone/>
            </a:pPr>
            <a:r>
              <a:t/>
            </a:r>
            <a:endParaRPr b="0" i="0" sz="1300" u="none" cap="none" strike="noStrike">
              <a:solidFill>
                <a:schemeClr val="lt1"/>
              </a:solidFill>
              <a:latin typeface="Lato"/>
              <a:ea typeface="Lato"/>
              <a:cs typeface="Lato"/>
              <a:sym typeface="Lato"/>
            </a:endParaRPr>
          </a:p>
        </p:txBody>
      </p:sp>
      <p:grpSp>
        <p:nvGrpSpPr>
          <p:cNvPr id="356" name="Google Shape;356;p35"/>
          <p:cNvGrpSpPr/>
          <p:nvPr/>
        </p:nvGrpSpPr>
        <p:grpSpPr>
          <a:xfrm>
            <a:off x="6762480" y="2546254"/>
            <a:ext cx="1024386" cy="1522884"/>
            <a:chOff x="6505573" y="2745170"/>
            <a:chExt cx="1122000" cy="1668000"/>
          </a:xfrm>
        </p:grpSpPr>
        <p:sp>
          <p:nvSpPr>
            <p:cNvPr id="357" name="Google Shape;357;p35"/>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5"/>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361" name="Google Shape;361;p35"/>
          <p:cNvPicPr preferRelativeResize="0"/>
          <p:nvPr/>
        </p:nvPicPr>
        <p:blipFill rotWithShape="1">
          <a:blip r:embed="rId3">
            <a:alphaModFix/>
          </a:blip>
          <a:srcRect b="26214" l="45356" r="19581" t="50734"/>
          <a:stretch/>
        </p:blipFill>
        <p:spPr>
          <a:xfrm>
            <a:off x="4115130" y="1605638"/>
            <a:ext cx="3063300" cy="1745700"/>
          </a:xfrm>
          <a:prstGeom prst="rect">
            <a:avLst/>
          </a:prstGeom>
          <a:noFill/>
          <a:ln>
            <a:noFill/>
          </a:ln>
        </p:spPr>
      </p:pic>
      <p:pic>
        <p:nvPicPr>
          <p:cNvPr descr="offset_comp_342327_edited.jpg" id="362" name="Google Shape;362;p35"/>
          <p:cNvPicPr preferRelativeResize="0"/>
          <p:nvPr/>
        </p:nvPicPr>
        <p:blipFill rotWithShape="1">
          <a:blip r:embed="rId3">
            <a:alphaModFix/>
          </a:blip>
          <a:srcRect b="16019" l="53168" r="26237" t="53058"/>
          <a:stretch/>
        </p:blipFill>
        <p:spPr>
          <a:xfrm>
            <a:off x="6762097" y="2613771"/>
            <a:ext cx="1024200" cy="1333200"/>
          </a:xfrm>
          <a:prstGeom prst="rect">
            <a:avLst/>
          </a:prstGeom>
          <a:noFill/>
          <a:ln>
            <a:noFill/>
          </a:ln>
        </p:spPr>
      </p:pic>
      <p:sp>
        <p:nvSpPr>
          <p:cNvPr id="363" name="Google Shape;363;p35"/>
          <p:cNvSpPr/>
          <p:nvPr/>
        </p:nvSpPr>
        <p:spPr>
          <a:xfrm flipH="1">
            <a:off x="6762011" y="2613990"/>
            <a:ext cx="1024200" cy="1333200"/>
          </a:xfrm>
          <a:prstGeom prst="rtTriangle">
            <a:avLst/>
          </a:prstGeom>
          <a:solidFill>
            <a:srgbClr val="000000">
              <a:alpha val="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4" name="Google Shape;364;p35"/>
          <p:cNvGrpSpPr/>
          <p:nvPr/>
        </p:nvGrpSpPr>
        <p:grpSpPr>
          <a:xfrm>
            <a:off x="6405845" y="3121897"/>
            <a:ext cx="520684" cy="1036471"/>
            <a:chOff x="9543736" y="4486132"/>
            <a:chExt cx="570300" cy="1135236"/>
          </a:xfrm>
        </p:grpSpPr>
        <p:sp>
          <p:nvSpPr>
            <p:cNvPr id="365" name="Google Shape;365;p3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5"/>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5"/>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35"/>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369" name="Google Shape;369;p35"/>
          <p:cNvPicPr preferRelativeResize="0"/>
          <p:nvPr/>
        </p:nvPicPr>
        <p:blipFill rotWithShape="1">
          <a:blip r:embed="rId3">
            <a:alphaModFix/>
          </a:blip>
          <a:srcRect b="36733" l="41330" r="47979" t="42211"/>
          <a:stretch/>
        </p:blipFill>
        <p:spPr>
          <a:xfrm>
            <a:off x="6405412" y="3121559"/>
            <a:ext cx="520500" cy="888900"/>
          </a:xfrm>
          <a:prstGeom prst="round2SameRect">
            <a:avLst>
              <a:gd fmla="val 4129" name="adj1"/>
              <a:gd fmla="val 0" name="adj2"/>
            </a:avLst>
          </a:prstGeom>
          <a:noFill/>
          <a:ln>
            <a:noFill/>
          </a:ln>
        </p:spPr>
      </p:pic>
      <p:sp>
        <p:nvSpPr>
          <p:cNvPr id="370" name="Google Shape;370;p35"/>
          <p:cNvSpPr/>
          <p:nvPr/>
        </p:nvSpPr>
        <p:spPr>
          <a:xfrm flipH="1">
            <a:off x="6405284" y="3142709"/>
            <a:ext cx="520500" cy="867900"/>
          </a:xfrm>
          <a:prstGeom prst="rtTriangle">
            <a:avLst/>
          </a:prstGeom>
          <a:solidFill>
            <a:srgbClr val="000000">
              <a:alpha val="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1" name="Google Shape;371;p35"/>
          <p:cNvGrpSpPr/>
          <p:nvPr/>
        </p:nvGrpSpPr>
        <p:grpSpPr>
          <a:xfrm>
            <a:off x="7564804" y="3443361"/>
            <a:ext cx="455496" cy="692277"/>
            <a:chOff x="7384375" y="3728000"/>
            <a:chExt cx="498900" cy="758244"/>
          </a:xfrm>
        </p:grpSpPr>
        <p:sp>
          <p:nvSpPr>
            <p:cNvPr id="372" name="Google Shape;372;p35"/>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35"/>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35"/>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35"/>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6" name="Google Shape;376;p35"/>
          <p:cNvGrpSpPr/>
          <p:nvPr/>
        </p:nvGrpSpPr>
        <p:grpSpPr>
          <a:xfrm>
            <a:off x="7564836" y="3561758"/>
            <a:ext cx="478081" cy="462776"/>
            <a:chOff x="7384385" y="3857442"/>
            <a:chExt cx="523637" cy="506874"/>
          </a:xfrm>
        </p:grpSpPr>
        <p:sp>
          <p:nvSpPr>
            <p:cNvPr id="377" name="Google Shape;377;p35"/>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8" name="Google Shape;378;p35"/>
            <p:cNvGrpSpPr/>
            <p:nvPr/>
          </p:nvGrpSpPr>
          <p:grpSpPr>
            <a:xfrm>
              <a:off x="7384385" y="3857442"/>
              <a:ext cx="523637" cy="498900"/>
              <a:chOff x="7384385" y="3857442"/>
              <a:chExt cx="523637" cy="498900"/>
            </a:xfrm>
          </p:grpSpPr>
          <p:sp>
            <p:nvSpPr>
              <p:cNvPr id="379" name="Google Shape;379;p35"/>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35"/>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81" name="Google Shape;381;p35"/>
          <p:cNvGrpSpPr/>
          <p:nvPr/>
        </p:nvGrpSpPr>
        <p:grpSpPr>
          <a:xfrm>
            <a:off x="4066820" y="1553491"/>
            <a:ext cx="3159984" cy="2439109"/>
            <a:chOff x="3553042" y="1657806"/>
            <a:chExt cx="3461100" cy="2671532"/>
          </a:xfrm>
        </p:grpSpPr>
        <p:sp>
          <p:nvSpPr>
            <p:cNvPr id="382" name="Google Shape;382;p3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3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3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3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3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3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3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3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390" name="Google Shape;390;p35"/>
          <p:cNvPicPr preferRelativeResize="0"/>
          <p:nvPr/>
        </p:nvPicPr>
        <p:blipFill rotWithShape="1">
          <a:blip r:embed="rId3">
            <a:alphaModFix/>
          </a:blip>
          <a:srcRect b="36556"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91" name="Google Shape;391;p35"/>
          <p:cNvGrpSpPr/>
          <p:nvPr/>
        </p:nvGrpSpPr>
        <p:grpSpPr>
          <a:xfrm>
            <a:off x="8110843" y="3443361"/>
            <a:ext cx="435785" cy="692277"/>
            <a:chOff x="7982421" y="3727763"/>
            <a:chExt cx="477311" cy="758244"/>
          </a:xfrm>
        </p:grpSpPr>
        <p:sp>
          <p:nvSpPr>
            <p:cNvPr id="392" name="Google Shape;392;p35"/>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35"/>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5"/>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35"/>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35"/>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5"/>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5"/>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35"/>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400" name="Google Shape;400;p35"/>
          <p:cNvPicPr preferRelativeResize="0"/>
          <p:nvPr/>
        </p:nvPicPr>
        <p:blipFill rotWithShape="1">
          <a:blip r:embed="rId3">
            <a:alphaModFix/>
          </a:blip>
          <a:srcRect b="27092" l="49668" r="37351" t="55914"/>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2400" u="none" cap="none" strike="noStrike">
                <a:solidFill>
                  <a:schemeClr val="lt1"/>
                </a:solidFill>
                <a:latin typeface="Montserrat"/>
                <a:ea typeface="Montserrat"/>
                <a:cs typeface="Montserrat"/>
                <a:sym typeface="Montserrat"/>
              </a:rPr>
              <a:t>AGENDA</a:t>
            </a:r>
            <a:endParaRPr b="0" i="0" sz="2400" u="none" cap="none" strike="noStrike">
              <a:solidFill>
                <a:schemeClr val="lt1"/>
              </a:solidFill>
              <a:latin typeface="Montserrat"/>
              <a:ea typeface="Montserrat"/>
              <a:cs typeface="Montserrat"/>
              <a:sym typeface="Montserrat"/>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CACACA"/>
                </a:solidFill>
                <a:latin typeface="Montserrat"/>
                <a:ea typeface="Montserrat"/>
                <a:cs typeface="Montserrat"/>
                <a:sym typeface="Montserrat"/>
              </a:rPr>
              <a:t>What do I do?</a:t>
            </a:r>
            <a:endParaRPr b="0" i="0" sz="1800" u="none" cap="none" strike="noStrike">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CACACA"/>
                </a:solidFill>
                <a:latin typeface="Montserrat"/>
                <a:ea typeface="Montserrat"/>
                <a:cs typeface="Montserrat"/>
                <a:sym typeface="Montserrat"/>
              </a:rPr>
              <a:t>Why do I matter?</a:t>
            </a:r>
            <a:endParaRPr b="0" i="0" sz="1400" u="none" cap="none" strike="noStrike">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CACACA"/>
                </a:solidFill>
                <a:latin typeface="Montserrat"/>
                <a:ea typeface="Montserrat"/>
                <a:cs typeface="Montserrat"/>
                <a:sym typeface="Montserrat"/>
              </a:rPr>
              <a:t>What is my impact?</a:t>
            </a:r>
            <a:endParaRPr b="0" i="0" sz="1400" u="none" cap="none" strike="noStrike">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CACACA"/>
                </a:solidFill>
                <a:latin typeface="Montserrat"/>
                <a:ea typeface="Montserrat"/>
                <a:cs typeface="Montserrat"/>
                <a:sym typeface="Montserrat"/>
              </a:rPr>
              <a:t>What’s in it for you?</a:t>
            </a:r>
            <a:endParaRPr b="0" i="0" sz="1400" u="none" cap="none" strike="noStrike">
              <a:solidFill>
                <a:srgbClr val="CACACA"/>
              </a:solidFill>
              <a:latin typeface="Montserrat"/>
              <a:ea typeface="Montserrat"/>
              <a:cs typeface="Montserrat"/>
              <a:sym typeface="Montserrat"/>
            </a:endParaRPr>
          </a:p>
        </p:txBody>
      </p:sp>
      <p:sp>
        <p:nvSpPr>
          <p:cNvPr id="239" name="Google Shape;239;p1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CACACA"/>
              </a:solidFill>
              <a:latin typeface="Average"/>
              <a:ea typeface="Average"/>
              <a:cs typeface="Average"/>
              <a:sym typeface="Average"/>
            </a:endParaRPr>
          </a:p>
        </p:txBody>
      </p:sp>
      <p:sp>
        <p:nvSpPr>
          <p:cNvPr id="240" name="Google Shape;240;p18"/>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225225" y="3696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2400" u="none" cap="none" strike="noStrike">
                <a:solidFill>
                  <a:schemeClr val="lt1"/>
                </a:solidFill>
                <a:latin typeface="Montserrat"/>
                <a:ea typeface="Montserrat"/>
                <a:cs typeface="Montserrat"/>
                <a:sym typeface="Montserrat"/>
              </a:rPr>
              <a:t>What Do I Do?</a:t>
            </a:r>
            <a:endParaRPr b="0" i="0" sz="2400" u="none" cap="none" strike="noStrike">
              <a:solidFill>
                <a:schemeClr val="lt1"/>
              </a:solidFill>
              <a:latin typeface="Montserrat"/>
              <a:ea typeface="Montserrat"/>
              <a:cs typeface="Montserrat"/>
              <a:sym typeface="Montserrat"/>
            </a:endParaRPr>
          </a:p>
        </p:txBody>
      </p:sp>
      <p:sp>
        <p:nvSpPr>
          <p:cNvPr id="246" name="Google Shape;246;p19"/>
          <p:cNvSpPr txBox="1"/>
          <p:nvPr>
            <p:ph idx="1" type="body"/>
          </p:nvPr>
        </p:nvSpPr>
        <p:spPr>
          <a:xfrm>
            <a:off x="1381800" y="2069700"/>
            <a:ext cx="7038900" cy="100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1"/>
              </a:buClr>
              <a:buSzPts val="1300"/>
              <a:buFont typeface="Lato"/>
              <a:buNone/>
            </a:pPr>
            <a:r>
              <a:rPr b="0" i="0" lang="en-GB" sz="4500" u="none" cap="none" strike="noStrike">
                <a:solidFill>
                  <a:schemeClr val="lt1"/>
                </a:solidFill>
                <a:latin typeface="Lato"/>
                <a:ea typeface="Lato"/>
                <a:cs typeface="Lato"/>
                <a:sym typeface="Lato"/>
              </a:rPr>
              <a:t>I AM A PROBLEM SOLVER.</a:t>
            </a:r>
            <a:endParaRPr b="0" i="0" sz="4500" u="none" cap="none" strike="noStrike">
              <a:solidFill>
                <a:schemeClr val="lt1"/>
              </a:solidFill>
              <a:latin typeface="Arial"/>
              <a:ea typeface="Arial"/>
              <a:cs typeface="Arial"/>
              <a:sym typeface="Arial"/>
            </a:endParaRPr>
          </a:p>
          <a:p>
            <a:pPr indent="0" lvl="0" marL="0" marR="0" rtl="0" algn="l">
              <a:lnSpc>
                <a:spcPct val="115000"/>
              </a:lnSpc>
              <a:spcBef>
                <a:spcPts val="1600"/>
              </a:spcBef>
              <a:spcAft>
                <a:spcPts val="1600"/>
              </a:spcAft>
              <a:buClr>
                <a:schemeClr val="lt1"/>
              </a:buClr>
              <a:buSzPts val="1300"/>
              <a:buFont typeface="Lato"/>
              <a:buNone/>
            </a:pPr>
            <a:r>
              <a:t/>
            </a:r>
            <a:endParaRPr b="0" i="0" sz="1300" u="none" cap="none" strike="noStrike">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p:txBody>
      </p:sp>
      <p:sp>
        <p:nvSpPr>
          <p:cNvPr id="252" name="Google Shape;252;p20"/>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lt1"/>
              </a:buClr>
              <a:buSzPts val="1300"/>
              <a:buFont typeface="Lato"/>
              <a:buNone/>
            </a:pPr>
            <a:r>
              <a:t/>
            </a:r>
            <a:endParaRPr b="0" i="0" sz="1300" u="none" cap="none" strike="noStrike">
              <a:solidFill>
                <a:schemeClr val="lt1"/>
              </a:solidFill>
              <a:latin typeface="Lato"/>
              <a:ea typeface="Lato"/>
              <a:cs typeface="Lato"/>
              <a:sym typeface="Lato"/>
            </a:endParaRPr>
          </a:p>
        </p:txBody>
      </p:sp>
      <p:pic>
        <p:nvPicPr>
          <p:cNvPr id="253" name="Google Shape;253;p20"/>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p:txBody>
      </p:sp>
      <p:sp>
        <p:nvSpPr>
          <p:cNvPr id="259" name="Google Shape;259;p21"/>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lt1"/>
              </a:buClr>
              <a:buSzPts val="1300"/>
              <a:buFont typeface="Lato"/>
              <a:buNone/>
            </a:pPr>
            <a:r>
              <a:t/>
            </a:r>
            <a:endParaRPr b="0" i="0" sz="1300" u="none" cap="none" strike="noStrike">
              <a:solidFill>
                <a:schemeClr val="lt1"/>
              </a:solidFill>
              <a:latin typeface="Lato"/>
              <a:ea typeface="Lato"/>
              <a:cs typeface="Lato"/>
              <a:sym typeface="Lato"/>
            </a:endParaRPr>
          </a:p>
        </p:txBody>
      </p:sp>
      <p:pic>
        <p:nvPicPr>
          <p:cNvPr id="260" name="Google Shape;260;p21"/>
          <p:cNvPicPr preferRelativeResize="0"/>
          <p:nvPr/>
        </p:nvPicPr>
        <p:blipFill rotWithShape="1">
          <a:blip r:embed="rId3">
            <a:alphaModFix/>
          </a:blip>
          <a:srcRect b="0" l="0" r="0" t="0"/>
          <a:stretch/>
        </p:blipFill>
        <p:spPr>
          <a:xfrm>
            <a:off x="0" y="9072"/>
            <a:ext cx="9144000" cy="513442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2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2400" u="none" cap="none" strike="noStrike">
                <a:solidFill>
                  <a:schemeClr val="lt1"/>
                </a:solidFill>
                <a:latin typeface="Montserrat"/>
                <a:ea typeface="Montserrat"/>
                <a:cs typeface="Montserrat"/>
                <a:sym typeface="Montserrat"/>
              </a:rPr>
              <a:t>What is the problem?</a:t>
            </a:r>
            <a:endParaRPr b="0" i="0" sz="2400" u="none" cap="none" strike="noStrike">
              <a:solidFill>
                <a:schemeClr val="lt1"/>
              </a:solidFill>
              <a:latin typeface="Montserrat"/>
              <a:ea typeface="Montserrat"/>
              <a:cs typeface="Montserrat"/>
              <a:sym typeface="Montserrat"/>
            </a:endParaRPr>
          </a:p>
        </p:txBody>
      </p:sp>
      <p:sp>
        <p:nvSpPr>
          <p:cNvPr id="266" name="Google Shape;266;p22"/>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01</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67" name="Google Shape;267;p22"/>
          <p:cNvSpPr txBox="1"/>
          <p:nvPr>
            <p:ph idx="1" type="body"/>
          </p:nvPr>
        </p:nvSpPr>
        <p:spPr>
          <a:xfrm>
            <a:off x="2030400" y="1743675"/>
            <a:ext cx="58773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lt1"/>
              </a:buClr>
              <a:buSzPts val="1300"/>
              <a:buFont typeface="Lato"/>
              <a:buNone/>
            </a:pPr>
            <a:r>
              <a:rPr b="0" i="0" lang="en-GB" sz="1300" u="none" cap="none" strike="noStrike">
                <a:solidFill>
                  <a:srgbClr val="FFFFFF"/>
                </a:solidFill>
                <a:latin typeface="Lato"/>
                <a:ea typeface="Lato"/>
                <a:cs typeface="Lato"/>
                <a:sym typeface="Lato"/>
              </a:rPr>
              <a:t>Traditional Marketing has become so expensive and business owners are constantly seeking new ways to get traction for their business</a:t>
            </a:r>
            <a:endParaRPr b="0" i="0" sz="1300" u="none" cap="none" strike="noStrike">
              <a:solidFill>
                <a:srgbClr val="FFFFFF"/>
              </a:solidFill>
              <a:latin typeface="Lato"/>
              <a:ea typeface="Lato"/>
              <a:cs typeface="Lato"/>
              <a:sym typeface="Lato"/>
            </a:endParaRPr>
          </a:p>
        </p:txBody>
      </p:sp>
      <p:sp>
        <p:nvSpPr>
          <p:cNvPr id="268" name="Google Shape;268;p22"/>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02</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69" name="Google Shape;269;p22"/>
          <p:cNvSpPr txBox="1"/>
          <p:nvPr>
            <p:ph idx="1" type="body"/>
          </p:nvPr>
        </p:nvSpPr>
        <p:spPr>
          <a:xfrm>
            <a:off x="2030400" y="2658513"/>
            <a:ext cx="58773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lt1"/>
              </a:buClr>
              <a:buSzPts val="1300"/>
              <a:buFont typeface="Lato"/>
              <a:buNone/>
            </a:pPr>
            <a:r>
              <a:rPr b="0" i="0" lang="en-GB" sz="1300" u="none" cap="none" strike="noStrike">
                <a:solidFill>
                  <a:srgbClr val="FFFFFF"/>
                </a:solidFill>
                <a:latin typeface="Lato"/>
                <a:ea typeface="Lato"/>
                <a:cs typeface="Lato"/>
                <a:sym typeface="Lato"/>
              </a:rPr>
              <a:t>It is absolutely impossible to track the efficiency and results of traditional marketing.</a:t>
            </a:r>
            <a:endParaRPr b="0" i="0" sz="1300" u="none" cap="none" strike="noStrike">
              <a:solidFill>
                <a:srgbClr val="FFFFFF"/>
              </a:solidFill>
              <a:latin typeface="Lato"/>
              <a:ea typeface="Lato"/>
              <a:cs typeface="Lato"/>
              <a:sym typeface="Lato"/>
            </a:endParaRPr>
          </a:p>
        </p:txBody>
      </p:sp>
      <p:sp>
        <p:nvSpPr>
          <p:cNvPr id="270" name="Google Shape;270;p22"/>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03</a:t>
            </a:r>
            <a:endParaRPr b="0" i="0" sz="1300" u="none" cap="none" strike="noStrike">
              <a:solidFill>
                <a:srgbClr val="FFFFFF"/>
              </a:solidFill>
              <a:latin typeface="Arial"/>
              <a:ea typeface="Arial"/>
              <a:cs typeface="Arial"/>
              <a:sym typeface="Arial"/>
            </a:endParaRPr>
          </a:p>
        </p:txBody>
      </p:sp>
      <p:sp>
        <p:nvSpPr>
          <p:cNvPr id="271" name="Google Shape;271;p22"/>
          <p:cNvSpPr txBox="1"/>
          <p:nvPr>
            <p:ph idx="1" type="body"/>
          </p:nvPr>
        </p:nvSpPr>
        <p:spPr>
          <a:xfrm>
            <a:off x="2030400" y="3573363"/>
            <a:ext cx="58773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lt1"/>
              </a:buClr>
              <a:buSzPts val="1300"/>
              <a:buFont typeface="Lato"/>
              <a:buNone/>
            </a:pPr>
            <a:r>
              <a:rPr b="0" i="0" lang="en-GB" sz="1300" u="none" cap="none" strike="noStrike">
                <a:solidFill>
                  <a:srgbClr val="FFFFFF"/>
                </a:solidFill>
                <a:latin typeface="Lato"/>
                <a:ea typeface="Lato"/>
                <a:cs typeface="Lato"/>
                <a:sym typeface="Lato"/>
              </a:rPr>
              <a:t>The world has become a digital village and it would be extremely foolish to ignore the rising tide in digital users. The only wise thing would be to tap into those numbers.</a:t>
            </a:r>
            <a:endParaRPr b="0" i="0" sz="1300" u="none" cap="none" strike="noStrike">
              <a:solidFill>
                <a:srgbClr val="FFFFFF"/>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23"/>
          <p:cNvSpPr txBox="1"/>
          <p:nvPr>
            <p:ph type="title"/>
          </p:nvPr>
        </p:nvSpPr>
        <p:spPr>
          <a:xfrm>
            <a:off x="1297500" y="211470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rPr b="0" i="0" lang="en-GB" sz="4000" u="none" cap="none" strike="noStrike">
                <a:solidFill>
                  <a:schemeClr val="lt1"/>
                </a:solidFill>
                <a:latin typeface="Montserrat"/>
                <a:ea typeface="Montserrat"/>
                <a:cs typeface="Montserrat"/>
                <a:sym typeface="Montserrat"/>
              </a:rPr>
              <a:t>THIS IS WHERE I COME IN.</a:t>
            </a:r>
            <a:endParaRPr b="0" i="0" sz="40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24"/>
          <p:cNvSpPr txBox="1"/>
          <p:nvPr>
            <p:ph type="title"/>
          </p:nvPr>
        </p:nvSpPr>
        <p:spPr>
          <a:xfrm>
            <a:off x="1297500" y="211470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t/>
            </a:r>
            <a:endParaRPr b="0" i="0" sz="4000" u="none" cap="none" strike="noStrike">
              <a:solidFill>
                <a:schemeClr val="lt1"/>
              </a:solidFill>
              <a:latin typeface="Montserrat"/>
              <a:ea typeface="Montserrat"/>
              <a:cs typeface="Montserrat"/>
              <a:sym typeface="Montserrat"/>
            </a:endParaRPr>
          </a:p>
        </p:txBody>
      </p:sp>
      <p:pic>
        <p:nvPicPr>
          <p:cNvPr id="282" name="Google Shape;282;p24"/>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p25"/>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2400"/>
              <a:buFont typeface="Montserrat"/>
              <a:buNone/>
            </a:pPr>
            <a:r>
              <a:t/>
            </a:r>
            <a:endParaRPr b="0" i="0" sz="2400" u="none" cap="none" strike="noStrike">
              <a:solidFill>
                <a:schemeClr val="lt1"/>
              </a:solidFill>
              <a:latin typeface="Montserrat"/>
              <a:ea typeface="Montserrat"/>
              <a:cs typeface="Montserrat"/>
              <a:sym typeface="Montserrat"/>
            </a:endParaRPr>
          </a:p>
        </p:txBody>
      </p:sp>
      <p:sp>
        <p:nvSpPr>
          <p:cNvPr id="288" name="Google Shape;288;p25"/>
          <p:cNvSpPr txBox="1"/>
          <p:nvPr>
            <p:ph idx="1" type="body"/>
          </p:nvPr>
        </p:nvSpPr>
        <p:spPr>
          <a:xfrm>
            <a:off x="1297500" y="1994400"/>
            <a:ext cx="7038900" cy="1154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lt1"/>
              </a:buClr>
              <a:buSzPts val="1300"/>
              <a:buFont typeface="Lato"/>
              <a:buNone/>
            </a:pPr>
            <a:r>
              <a:rPr b="0" i="0" lang="en-GB" sz="1600" u="none" cap="none" strike="noStrike">
                <a:solidFill>
                  <a:schemeClr val="lt1"/>
                </a:solidFill>
                <a:latin typeface="Lato"/>
                <a:ea typeface="Lato"/>
                <a:cs typeface="Lato"/>
                <a:sym typeface="Lato"/>
              </a:rPr>
              <a:t>With the unfolding of modern technologies and preponderance of Digital Marketing (DM), businesses are doing all that they can to match up the pace. Businesses are either changing their plans of action into the digital one, or amplifying existing marketing strategies with digital advertising techniques-</a:t>
            </a:r>
            <a:endParaRPr b="0" i="0" sz="2800" u="none" cap="none" strike="noStrike">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